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d80cc596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d80cc596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d80cc596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d80cc596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d80cc596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d80cc596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3770f875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3770f875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3770f87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3770f87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1ae84dfc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1ae84dfc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people currently deal with these struggles? how are these needs currently being addressed?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1ae84dfc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1ae84dfc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say who your participants were, why chosen, how they were recruited/compensated, and where they were interviewed (include images)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d80cc596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d80cc596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3770f875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3770f875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3770f875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3770f875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1ae84df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1ae84df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d80cc596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d80cc596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d80cc59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d80cc59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1ae84dfc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1ae84dfc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Dynamic between parents and child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d80cc5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d80cc5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1ae84df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1ae84df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Races: Asian/White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Backgrounds: Non-immigrant/first generation immigrant 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Financial status (?)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Roles: Father/mother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How they are recruited/compensated 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Over zoom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d80cc596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d80cc596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80cc596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80cc596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d80cc596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d80cc596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d80cc59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d80cc59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17.jpg"/><Relationship Id="rId6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4481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Parenting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Caring From Within</a:t>
            </a:r>
            <a:endParaRPr b="0" sz="1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288" y="335648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Guo, Horkay, Nellis, Ying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1013325" y="764950"/>
            <a:ext cx="2439300" cy="257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Kimsa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School Nurse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Married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15 month old girl, 3.5 yr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64" name="Google Shape;16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“As a first time parent you want to do what's best, but who knows what is best? There’s so many opinions and hot topics.”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1013325" y="764950"/>
            <a:ext cx="2439299" cy="257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Monica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Tech Recruiter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Single Mom / 1st-gen Immigrant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9 month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“I have to manage my time very efficiently. I have to do all the things. All by myself.”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/>
              <a:t>“I feel relieved when knowing that I’m not alone with a baby crying at 4 am. Other moms are also struggling with it.”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132725" y="2694725"/>
            <a:ext cx="22818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Jiayue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Data Analyst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77" name="Google Shape;177;p24"/>
          <p:cNvSpPr txBox="1"/>
          <p:nvPr>
            <p:ph idx="2" type="body"/>
          </p:nvPr>
        </p:nvSpPr>
        <p:spPr>
          <a:xfrm>
            <a:off x="4947700" y="6338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“It is more challenging after the baby is born. Giving birth is the easiest part.” </a:t>
            </a:r>
            <a:endParaRPr sz="3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86"/>
              <a:t>- Jiayue (Mother)</a:t>
            </a:r>
            <a:endParaRPr sz="2086"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80" y="1010768"/>
            <a:ext cx="1526407" cy="152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63" y="1010769"/>
            <a:ext cx="1526407" cy="152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2112675" y="2694725"/>
            <a:ext cx="22818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Bonan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Software Engineer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81" name="Google Shape;181;p24"/>
          <p:cNvSpPr txBox="1"/>
          <p:nvPr/>
        </p:nvSpPr>
        <p:spPr>
          <a:xfrm>
            <a:off x="1060575" y="3664150"/>
            <a:ext cx="2388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1st-gen I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mmigrants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12 day old newborn boy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3" y="0"/>
            <a:ext cx="84609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3994100" y="2500225"/>
            <a:ext cx="963200" cy="101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4818575" y="10416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21BD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364725" y="10416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21BD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88575"/>
            <a:ext cx="6599400" cy="6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/>
              <a:t>Tensions, Contradictions, Surprises</a:t>
            </a:r>
            <a:endParaRPr sz="2622"/>
          </a:p>
        </p:txBody>
      </p:sp>
      <p:sp>
        <p:nvSpPr>
          <p:cNvPr id="195" name="Google Shape;195;p26"/>
          <p:cNvSpPr txBox="1"/>
          <p:nvPr/>
        </p:nvSpPr>
        <p:spPr>
          <a:xfrm>
            <a:off x="444222" y="1161135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always want to make the best decisions for my children, but it's not always clear.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I'm always second guessing myself.”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625" y="146000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4898072" y="1148753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they want the best for their children, they become stressed by the conflicting advice from other parents, baby gurus, social media, books, etc.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4818575" y="2330775"/>
            <a:ext cx="3846300" cy="1046700"/>
          </a:xfrm>
          <a:prstGeom prst="roundRect">
            <a:avLst>
              <a:gd fmla="val 10448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64725" y="2330775"/>
            <a:ext cx="3846300" cy="1046700"/>
          </a:xfrm>
          <a:prstGeom prst="roundRect">
            <a:avLst>
              <a:gd fmla="val 10448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444222" y="2450285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“Getting help from my mom and senior family members was hard because of cultural differences. The things they did when I was a baby are outdated now.”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625" y="274915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898075" y="2450275"/>
            <a:ext cx="3678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Generational differences in parenting.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parents do not want to take their own parents’ advice.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4818575" y="36199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DFA41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364725" y="36199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DFA41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444225" y="3722075"/>
            <a:ext cx="3678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operated off so few hours of sleep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didn't know was possible.”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had no scheduled leisure time.”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800" y="403830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4898075" y="3803250"/>
            <a:ext cx="3678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sleep and time makes it difficult to balance work, personal life, and childcare.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152475"/>
            <a:ext cx="52191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Relationship </a:t>
            </a:r>
            <a:r>
              <a:rPr lang="en" sz="1400"/>
              <a:t>👨‍👩‍👧‍👦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Maintaining the interpersonal relationship between parental figures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Parenting advice </a:t>
            </a:r>
            <a:r>
              <a:rPr lang="en" sz="1400"/>
              <a:t>👩‍⚕️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</a:t>
            </a:r>
            <a:r>
              <a:rPr lang="en" sz="1400"/>
              <a:t>“source of truth” for parenting best practices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Time management ⏰: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Tracking baby’s schedule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Allotting time for personal enjoyment as a parent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Social </a:t>
            </a:r>
            <a:r>
              <a:rPr lang="en" sz="1400"/>
              <a:t>🗣</a:t>
            </a:r>
            <a:r>
              <a:rPr lang="en" sz="1400"/>
              <a:t>: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Sharing your struggle (knowing that you are not alone with your parenting challenges)</a:t>
            </a:r>
            <a:endParaRPr sz="1400"/>
          </a:p>
        </p:txBody>
      </p:sp>
      <p:sp>
        <p:nvSpPr>
          <p:cNvPr id="213" name="Google Shape;213;p27"/>
          <p:cNvSpPr txBox="1"/>
          <p:nvPr/>
        </p:nvSpPr>
        <p:spPr>
          <a:xfrm>
            <a:off x="6079625" y="2267545"/>
            <a:ext cx="11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picture?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391350"/>
            <a:ext cx="50058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Insights / Potential Needs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079641" y="932275"/>
            <a:ext cx="2785772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6079626" y="2571750"/>
            <a:ext cx="2785797" cy="16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25" y="1372848"/>
            <a:ext cx="1311250" cy="13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311700" y="2888450"/>
            <a:ext cx="237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talked to parents of young children with different backgrounds.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450" y="1372837"/>
            <a:ext cx="1311250" cy="131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2864725" y="2888450"/>
            <a:ext cx="3230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Parents often s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truggle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with making the “right” parental decisions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managing relationships,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managing their time, seeking social support. </a:t>
            </a:r>
            <a:endParaRPr sz="1600"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175" y="1331325"/>
            <a:ext cx="1380648" cy="13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303850" y="2873800"/>
            <a:ext cx="237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6303850" y="2812250"/>
            <a:ext cx="2379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the next steps, we will narrow down the domain focus and prioritize needs.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also aim to diversify our interviewees.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63" y="0"/>
            <a:ext cx="84950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4">
            <a:alphaModFix/>
          </a:blip>
          <a:srcRect b="0" l="13861" r="59543" t="0"/>
          <a:stretch/>
        </p:blipFill>
        <p:spPr>
          <a:xfrm>
            <a:off x="4074876" y="2216100"/>
            <a:ext cx="994248" cy="105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0" y="0"/>
            <a:ext cx="84882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828" y="2518762"/>
            <a:ext cx="550172" cy="5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050" y="2044612"/>
            <a:ext cx="550172" cy="5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10405" r="10405" t="0"/>
          <a:stretch/>
        </p:blipFill>
        <p:spPr>
          <a:xfrm>
            <a:off x="7049750" y="1468075"/>
            <a:ext cx="1548575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70" name="Google Shape;70;p14"/>
          <p:cNvSpPr txBox="1"/>
          <p:nvPr/>
        </p:nvSpPr>
        <p:spPr>
          <a:xfrm>
            <a:off x="545663" y="3326575"/>
            <a:ext cx="1548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Meng Guo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M.S. Symbolic Systems,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C/O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569988" y="3326575"/>
            <a:ext cx="183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Catherine Horkay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B.S. Computer Science (HCI),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C/O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81663" y="3326575"/>
            <a:ext cx="1548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Dyllen Nellis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B.S. Human-Centered Design and Engineering,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C/O ‘24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905951" y="3326575"/>
            <a:ext cx="18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Rui Ying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M.S. Computer Science (HCI), C/ O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1858" l="1064" r="1279" t="1867"/>
          <a:stretch/>
        </p:blipFill>
        <p:spPr>
          <a:xfrm>
            <a:off x="192900" y="0"/>
            <a:ext cx="86920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3891100" y="2245475"/>
            <a:ext cx="1039325" cy="109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88575"/>
            <a:ext cx="315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/>
              <a:t>Point of View (POV)</a:t>
            </a:r>
            <a:endParaRPr sz="2622"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454825" y="1114676"/>
            <a:ext cx="1724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met…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2733275" y="1130877"/>
            <a:ext cx="2808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were amazed to find…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6021275" y="1130877"/>
            <a:ext cx="2808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would be game-changing to…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2" name="Google Shape;262;p33"/>
          <p:cNvSpPr/>
          <p:nvPr/>
        </p:nvSpPr>
        <p:spPr>
          <a:xfrm>
            <a:off x="491700" y="1687800"/>
            <a:ext cx="1772100" cy="28425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Monica, a single mom working as a tech recruiter, with her baby born during COVID-19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2825675" y="1687800"/>
            <a:ext cx="2707500" cy="13986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she felt relieved and grateful for her baby after she found out that all moms are struggling on BBS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127825" y="1687800"/>
            <a:ext cx="2344200" cy="12432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Encourage moms to share their negative emotions without concern with fellow moms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2825675" y="3217625"/>
            <a:ext cx="2707500" cy="10593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much schedule changes she made to adapt to her baby’s schedule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6127825" y="3118283"/>
            <a:ext cx="2344200" cy="8532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Help moms/parents plan their time efficiently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03037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Parenting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743100" y="2713975"/>
            <a:ext cx="30900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</a:t>
            </a:r>
            <a:r>
              <a:rPr lang="en"/>
              <a:t>:</a:t>
            </a:r>
            <a:r>
              <a:rPr lang="en"/>
              <a:t> Caring From Within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00" y="459000"/>
            <a:ext cx="4045199" cy="40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66200" y="1629675"/>
            <a:ext cx="3643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Domain: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Needfinding </a:t>
            </a:r>
            <a:endParaRPr b="1"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Methodology</a:t>
            </a:r>
            <a:endParaRPr b="1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3861" r="59543" t="0"/>
          <a:stretch/>
        </p:blipFill>
        <p:spPr>
          <a:xfrm>
            <a:off x="455550" y="1468075"/>
            <a:ext cx="1548575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262357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791600" y="1468075"/>
            <a:ext cx="1548577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455551" y="3326575"/>
            <a:ext cx="1638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Allison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High School Math Teacher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Married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 yr old girl, 5.5 yr old boy, 7.5 yr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623563" y="3326575"/>
            <a:ext cx="1548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Kimsa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School Nurse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Married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15 month old girl,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3.5 yr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791588" y="3326575"/>
            <a:ext cx="1548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Monica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Tech Recruiter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Single Mom / 1st-gen Immigrant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9 month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687546" y="3326575"/>
            <a:ext cx="103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Jiayue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Data Analyst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850" y="2215713"/>
            <a:ext cx="1030500" cy="10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950" y="1327613"/>
            <a:ext cx="1030500" cy="10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/>
        </p:nvSpPr>
        <p:spPr>
          <a:xfrm>
            <a:off x="7609675" y="3326575"/>
            <a:ext cx="12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Bonan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Software Engineer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846350" y="3751125"/>
            <a:ext cx="196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1st-gen Immigrants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12 day old newborn boy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User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725875" y="1636375"/>
            <a:ext cx="1768950" cy="187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09" name="Google Shape;109;p18"/>
          <p:cNvSpPr txBox="1"/>
          <p:nvPr/>
        </p:nvSpPr>
        <p:spPr>
          <a:xfrm>
            <a:off x="836050" y="3719200"/>
            <a:ext cx="154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Monica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545450" y="1920450"/>
            <a:ext cx="238700" cy="320600"/>
          </a:xfrm>
          <a:prstGeom prst="flowChartMerg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261925" y="2069750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Less Burden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913575" y="2069750"/>
            <a:ext cx="13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Burden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087750" y="1450350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Single Mom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209725" y="3440200"/>
            <a:ext cx="12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Acclimation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913575" y="3440200"/>
            <a:ext cx="12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Difficult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Acclimation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802475" y="2950050"/>
            <a:ext cx="18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First-gen Immigrant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475750" y="2241050"/>
            <a:ext cx="2378100" cy="57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545450" y="3417875"/>
            <a:ext cx="238700" cy="320600"/>
          </a:xfrm>
          <a:prstGeom prst="flowChartMerg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4475750" y="3719200"/>
            <a:ext cx="2378100" cy="57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6050925" y="2128750"/>
            <a:ext cx="1767600" cy="1235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flipH="1">
            <a:off x="6937850" y="762625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874575" y="391353"/>
            <a:ext cx="1810800" cy="1440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>
            <a:off x="6456925" y="3551175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136100" y="3627263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 flipH="1">
            <a:off x="3828000" y="2273950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 flipH="1">
            <a:off x="2597288" y="742200"/>
            <a:ext cx="19467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391350"/>
            <a:ext cx="2441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Questions</a:t>
            </a:r>
            <a:endParaRPr sz="2880"/>
          </a:p>
        </p:txBody>
      </p:sp>
      <p:sp>
        <p:nvSpPr>
          <p:cNvPr id="132" name="Google Shape;132;p19"/>
          <p:cNvSpPr/>
          <p:nvPr/>
        </p:nvSpPr>
        <p:spPr>
          <a:xfrm>
            <a:off x="293700" y="1037250"/>
            <a:ext cx="19749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75025" y="1334400"/>
            <a:ext cx="181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Walk me through your day yesterday in detail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735088" y="944925"/>
            <a:ext cx="181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did you feel in the different phases of parenthood?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3870250" y="2455325"/>
            <a:ext cx="181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Which phase of your child’s age was most challenging to deal with, and why?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008725" y="925000"/>
            <a:ext cx="170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do you think the way you were raised as a child has influenced you as a parent?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195076" y="2329863"/>
            <a:ext cx="147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 you think there are differences in raising children of different genders?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936625" y="3815025"/>
            <a:ext cx="162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 you think you would have done differently?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552175" y="3753400"/>
            <a:ext cx="16203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most terrifying thing about being a parent?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639825" y="2187850"/>
            <a:ext cx="1810800" cy="1108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689575" y="2398575"/>
            <a:ext cx="181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Tell me about a time you had a conflict with your child/children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204175" y="3824900"/>
            <a:ext cx="174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most rewarding thing about being a parent?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07875" y="3426750"/>
            <a:ext cx="18978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4911988" y="725500"/>
            <a:ext cx="170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 you think are the most challenging aspects of bringing up a child?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40575" y="3559350"/>
            <a:ext cx="162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could improve one part about your relationship with your child what would it be?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Interview</a:t>
            </a:r>
            <a:endParaRPr b="1"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Results</a:t>
            </a:r>
            <a:endParaRPr b="1" sz="6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Allison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High School Math Teacher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Married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3 yr old girl, 5.5 yr old boy, 7.5 yr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“Tough love was big in my family, like our feelings weren't valid.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/>
              <a:t>I always remembered my mom as strict, mean, stressed, tired.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/>
              <a:t>I intentionally try not to be that.”</a:t>
            </a:r>
            <a:endParaRPr sz="3600"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13861" r="59543" t="0"/>
          <a:stretch/>
        </p:blipFill>
        <p:spPr>
          <a:xfrm>
            <a:off x="1013325" y="764950"/>
            <a:ext cx="2439301" cy="2579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